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0287000" cy="10287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6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9" d="100"/>
          <a:sy n="49" d="100"/>
        </p:scale>
        <p:origin x="1794"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71525" y="1683545"/>
            <a:ext cx="8743950" cy="3581400"/>
          </a:xfrm>
        </p:spPr>
        <p:txBody>
          <a:bodyPr anchor="b"/>
          <a:lstStyle>
            <a:lvl1pPr algn="ctr">
              <a:defRPr sz="675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285875" y="5403057"/>
            <a:ext cx="7715250" cy="2483643"/>
          </a:xfrm>
        </p:spPr>
        <p:txBody>
          <a:bodyPr/>
          <a:lstStyle>
            <a:lvl1pPr marL="0" indent="0" algn="ctr">
              <a:buNone/>
              <a:defRPr sz="2700"/>
            </a:lvl1pPr>
            <a:lvl2pPr marL="514350" indent="0" algn="ctr">
              <a:buNone/>
              <a:defRPr sz="2250"/>
            </a:lvl2pPr>
            <a:lvl3pPr marL="1028700" indent="0" algn="ctr">
              <a:buNone/>
              <a:defRPr sz="2025"/>
            </a:lvl3pPr>
            <a:lvl4pPr marL="1543050" indent="0" algn="ctr">
              <a:buNone/>
              <a:defRPr sz="1800"/>
            </a:lvl4pPr>
            <a:lvl5pPr marL="2057400" indent="0" algn="ctr">
              <a:buNone/>
              <a:defRPr sz="1800"/>
            </a:lvl5pPr>
            <a:lvl6pPr marL="2571750" indent="0" algn="ctr">
              <a:buNone/>
              <a:defRPr sz="1800"/>
            </a:lvl6pPr>
            <a:lvl7pPr marL="3086100" indent="0" algn="ctr">
              <a:buNone/>
              <a:defRPr sz="1800"/>
            </a:lvl7pPr>
            <a:lvl8pPr marL="3600450" indent="0" algn="ctr">
              <a:buNone/>
              <a:defRPr sz="1800"/>
            </a:lvl8pPr>
            <a:lvl9pPr marL="4114800" indent="0" algn="ctr">
              <a:buNone/>
              <a:defRPr sz="18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1019B85-3C3D-4087-BFD9-21CECB6DA96F}" type="datetimeFigureOut">
              <a:rPr lang="es-EC" smtClean="0"/>
              <a:t>28/2/2024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42A45A2C-E9B6-42B3-8845-3E316312DF79}" type="slidenum">
              <a:rPr lang="es-EC" smtClean="0"/>
              <a:t>‹Nº›</a:t>
            </a:fld>
            <a:endParaRPr lang="es-EC"/>
          </a:p>
        </p:txBody>
      </p:sp>
    </p:spTree>
    <p:extLst>
      <p:ext uri="{BB962C8B-B14F-4D97-AF65-F5344CB8AC3E}">
        <p14:creationId xmlns:p14="http://schemas.microsoft.com/office/powerpoint/2010/main" val="1433621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1019B85-3C3D-4087-BFD9-21CECB6DA96F}" type="datetimeFigureOut">
              <a:rPr lang="es-EC" smtClean="0"/>
              <a:t>28/2/2024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42A45A2C-E9B6-42B3-8845-3E316312DF79}" type="slidenum">
              <a:rPr lang="es-EC" smtClean="0"/>
              <a:t>‹Nº›</a:t>
            </a:fld>
            <a:endParaRPr lang="es-EC"/>
          </a:p>
        </p:txBody>
      </p:sp>
    </p:spTree>
    <p:extLst>
      <p:ext uri="{BB962C8B-B14F-4D97-AF65-F5344CB8AC3E}">
        <p14:creationId xmlns:p14="http://schemas.microsoft.com/office/powerpoint/2010/main" val="2707295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1635" y="547688"/>
            <a:ext cx="2218134" cy="871775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707232" y="547688"/>
            <a:ext cx="6525816" cy="871775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1019B85-3C3D-4087-BFD9-21CECB6DA96F}" type="datetimeFigureOut">
              <a:rPr lang="es-EC" smtClean="0"/>
              <a:t>28/2/2024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42A45A2C-E9B6-42B3-8845-3E316312DF79}" type="slidenum">
              <a:rPr lang="es-EC" smtClean="0"/>
              <a:t>‹Nº›</a:t>
            </a:fld>
            <a:endParaRPr lang="es-EC"/>
          </a:p>
        </p:txBody>
      </p:sp>
    </p:spTree>
    <p:extLst>
      <p:ext uri="{BB962C8B-B14F-4D97-AF65-F5344CB8AC3E}">
        <p14:creationId xmlns:p14="http://schemas.microsoft.com/office/powerpoint/2010/main" val="323171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1019B85-3C3D-4087-BFD9-21CECB6DA96F}" type="datetimeFigureOut">
              <a:rPr lang="es-EC" smtClean="0"/>
              <a:t>28/2/2024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42A45A2C-E9B6-42B3-8845-3E316312DF79}" type="slidenum">
              <a:rPr lang="es-EC" smtClean="0"/>
              <a:t>‹Nº›</a:t>
            </a:fld>
            <a:endParaRPr lang="es-EC"/>
          </a:p>
        </p:txBody>
      </p:sp>
    </p:spTree>
    <p:extLst>
      <p:ext uri="{BB962C8B-B14F-4D97-AF65-F5344CB8AC3E}">
        <p14:creationId xmlns:p14="http://schemas.microsoft.com/office/powerpoint/2010/main" val="1625916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01874" y="2564609"/>
            <a:ext cx="8872538" cy="4279106"/>
          </a:xfrm>
        </p:spPr>
        <p:txBody>
          <a:bodyPr anchor="b"/>
          <a:lstStyle>
            <a:lvl1pPr>
              <a:defRPr sz="675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01874" y="6884197"/>
            <a:ext cx="8872538" cy="2250281"/>
          </a:xfrm>
        </p:spPr>
        <p:txBody>
          <a:bodyPr/>
          <a:lstStyle>
            <a:lvl1pPr marL="0" indent="0">
              <a:buNone/>
              <a:defRPr sz="2700">
                <a:solidFill>
                  <a:schemeClr val="tx1"/>
                </a:solidFill>
              </a:defRPr>
            </a:lvl1pPr>
            <a:lvl2pPr marL="514350" indent="0">
              <a:buNone/>
              <a:defRPr sz="2250">
                <a:solidFill>
                  <a:schemeClr val="tx1">
                    <a:tint val="75000"/>
                  </a:schemeClr>
                </a:solidFill>
              </a:defRPr>
            </a:lvl2pPr>
            <a:lvl3pPr marL="1028700" indent="0">
              <a:buNone/>
              <a:defRPr sz="2025">
                <a:solidFill>
                  <a:schemeClr val="tx1">
                    <a:tint val="75000"/>
                  </a:schemeClr>
                </a:solidFill>
              </a:defRPr>
            </a:lvl3pPr>
            <a:lvl4pPr marL="1543050" indent="0">
              <a:buNone/>
              <a:defRPr sz="1800">
                <a:solidFill>
                  <a:schemeClr val="tx1">
                    <a:tint val="75000"/>
                  </a:schemeClr>
                </a:solidFill>
              </a:defRPr>
            </a:lvl4pPr>
            <a:lvl5pPr marL="2057400" indent="0">
              <a:buNone/>
              <a:defRPr sz="1800">
                <a:solidFill>
                  <a:schemeClr val="tx1">
                    <a:tint val="75000"/>
                  </a:schemeClr>
                </a:solidFill>
              </a:defRPr>
            </a:lvl5pPr>
            <a:lvl6pPr marL="2571750" indent="0">
              <a:buNone/>
              <a:defRPr sz="1800">
                <a:solidFill>
                  <a:schemeClr val="tx1">
                    <a:tint val="75000"/>
                  </a:schemeClr>
                </a:solidFill>
              </a:defRPr>
            </a:lvl6pPr>
            <a:lvl7pPr marL="3086100" indent="0">
              <a:buNone/>
              <a:defRPr sz="1800">
                <a:solidFill>
                  <a:schemeClr val="tx1">
                    <a:tint val="75000"/>
                  </a:schemeClr>
                </a:solidFill>
              </a:defRPr>
            </a:lvl7pPr>
            <a:lvl8pPr marL="3600450" indent="0">
              <a:buNone/>
              <a:defRPr sz="1800">
                <a:solidFill>
                  <a:schemeClr val="tx1">
                    <a:tint val="75000"/>
                  </a:schemeClr>
                </a:solidFill>
              </a:defRPr>
            </a:lvl8pPr>
            <a:lvl9pPr marL="4114800" indent="0">
              <a:buNone/>
              <a:defRPr sz="18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1019B85-3C3D-4087-BFD9-21CECB6DA96F}" type="datetimeFigureOut">
              <a:rPr lang="es-EC" smtClean="0"/>
              <a:t>28/2/2024</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42A45A2C-E9B6-42B3-8845-3E316312DF79}" type="slidenum">
              <a:rPr lang="es-EC" smtClean="0"/>
              <a:t>‹Nº›</a:t>
            </a:fld>
            <a:endParaRPr lang="es-EC"/>
          </a:p>
        </p:txBody>
      </p:sp>
    </p:spTree>
    <p:extLst>
      <p:ext uri="{BB962C8B-B14F-4D97-AF65-F5344CB8AC3E}">
        <p14:creationId xmlns:p14="http://schemas.microsoft.com/office/powerpoint/2010/main" val="4122233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707231" y="2738438"/>
            <a:ext cx="4371975" cy="65270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207794" y="2738438"/>
            <a:ext cx="4371975" cy="652700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1019B85-3C3D-4087-BFD9-21CECB6DA96F}" type="datetimeFigureOut">
              <a:rPr lang="es-EC" smtClean="0"/>
              <a:t>28/2/2024</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42A45A2C-E9B6-42B3-8845-3E316312DF79}" type="slidenum">
              <a:rPr lang="es-EC" smtClean="0"/>
              <a:t>‹Nº›</a:t>
            </a:fld>
            <a:endParaRPr lang="es-EC"/>
          </a:p>
        </p:txBody>
      </p:sp>
    </p:spTree>
    <p:extLst>
      <p:ext uri="{BB962C8B-B14F-4D97-AF65-F5344CB8AC3E}">
        <p14:creationId xmlns:p14="http://schemas.microsoft.com/office/powerpoint/2010/main" val="955779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708571" y="547690"/>
            <a:ext cx="8872538" cy="198834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708572" y="2521745"/>
            <a:ext cx="4351883" cy="1235868"/>
          </a:xfrm>
        </p:spPr>
        <p:txBody>
          <a:bodyPr anchor="b"/>
          <a:lstStyle>
            <a:lvl1pPr marL="0" indent="0">
              <a:buNone/>
              <a:defRPr sz="2700" b="1"/>
            </a:lvl1pPr>
            <a:lvl2pPr marL="514350" indent="0">
              <a:buNone/>
              <a:defRPr sz="2250" b="1"/>
            </a:lvl2pPr>
            <a:lvl3pPr marL="1028700" indent="0">
              <a:buNone/>
              <a:defRPr sz="2025"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es-ES"/>
              <a:t>Haga clic para modificar los estilos de texto del patrón</a:t>
            </a:r>
          </a:p>
        </p:txBody>
      </p:sp>
      <p:sp>
        <p:nvSpPr>
          <p:cNvPr id="4" name="Content Placeholder 3"/>
          <p:cNvSpPr>
            <a:spLocks noGrp="1"/>
          </p:cNvSpPr>
          <p:nvPr>
            <p:ph sz="half" idx="2"/>
          </p:nvPr>
        </p:nvSpPr>
        <p:spPr>
          <a:xfrm>
            <a:off x="708572" y="3757613"/>
            <a:ext cx="4351883" cy="55268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207794" y="2521745"/>
            <a:ext cx="4373315" cy="1235868"/>
          </a:xfrm>
        </p:spPr>
        <p:txBody>
          <a:bodyPr anchor="b"/>
          <a:lstStyle>
            <a:lvl1pPr marL="0" indent="0">
              <a:buNone/>
              <a:defRPr sz="2700" b="1"/>
            </a:lvl1pPr>
            <a:lvl2pPr marL="514350" indent="0">
              <a:buNone/>
              <a:defRPr sz="2250" b="1"/>
            </a:lvl2pPr>
            <a:lvl3pPr marL="1028700" indent="0">
              <a:buNone/>
              <a:defRPr sz="2025" b="1"/>
            </a:lvl3pPr>
            <a:lvl4pPr marL="1543050" indent="0">
              <a:buNone/>
              <a:defRPr sz="1800" b="1"/>
            </a:lvl4pPr>
            <a:lvl5pPr marL="2057400" indent="0">
              <a:buNone/>
              <a:defRPr sz="1800" b="1"/>
            </a:lvl5pPr>
            <a:lvl6pPr marL="2571750" indent="0">
              <a:buNone/>
              <a:defRPr sz="1800" b="1"/>
            </a:lvl6pPr>
            <a:lvl7pPr marL="3086100" indent="0">
              <a:buNone/>
              <a:defRPr sz="1800" b="1"/>
            </a:lvl7pPr>
            <a:lvl8pPr marL="3600450" indent="0">
              <a:buNone/>
              <a:defRPr sz="1800" b="1"/>
            </a:lvl8pPr>
            <a:lvl9pPr marL="4114800" indent="0">
              <a:buNone/>
              <a:defRPr sz="1800" b="1"/>
            </a:lvl9pPr>
          </a:lstStyle>
          <a:p>
            <a:pPr lvl="0"/>
            <a:r>
              <a:rPr lang="es-ES"/>
              <a:t>Haga clic para modificar los estilos de texto del patrón</a:t>
            </a:r>
          </a:p>
        </p:txBody>
      </p:sp>
      <p:sp>
        <p:nvSpPr>
          <p:cNvPr id="6" name="Content Placeholder 5"/>
          <p:cNvSpPr>
            <a:spLocks noGrp="1"/>
          </p:cNvSpPr>
          <p:nvPr>
            <p:ph sz="quarter" idx="4"/>
          </p:nvPr>
        </p:nvSpPr>
        <p:spPr>
          <a:xfrm>
            <a:off x="5207794" y="3757613"/>
            <a:ext cx="4373315" cy="552688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1019B85-3C3D-4087-BFD9-21CECB6DA96F}" type="datetimeFigureOut">
              <a:rPr lang="es-EC" smtClean="0"/>
              <a:t>28/2/2024</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42A45A2C-E9B6-42B3-8845-3E316312DF79}" type="slidenum">
              <a:rPr lang="es-EC" smtClean="0"/>
              <a:t>‹Nº›</a:t>
            </a:fld>
            <a:endParaRPr lang="es-EC"/>
          </a:p>
        </p:txBody>
      </p:sp>
    </p:spTree>
    <p:extLst>
      <p:ext uri="{BB962C8B-B14F-4D97-AF65-F5344CB8AC3E}">
        <p14:creationId xmlns:p14="http://schemas.microsoft.com/office/powerpoint/2010/main" val="2183461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1019B85-3C3D-4087-BFD9-21CECB6DA96F}" type="datetimeFigureOut">
              <a:rPr lang="es-EC" smtClean="0"/>
              <a:t>28/2/2024</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42A45A2C-E9B6-42B3-8845-3E316312DF79}" type="slidenum">
              <a:rPr lang="es-EC" smtClean="0"/>
              <a:t>‹Nº›</a:t>
            </a:fld>
            <a:endParaRPr lang="es-EC"/>
          </a:p>
        </p:txBody>
      </p:sp>
    </p:spTree>
    <p:extLst>
      <p:ext uri="{BB962C8B-B14F-4D97-AF65-F5344CB8AC3E}">
        <p14:creationId xmlns:p14="http://schemas.microsoft.com/office/powerpoint/2010/main" val="3706207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19B85-3C3D-4087-BFD9-21CECB6DA96F}" type="datetimeFigureOut">
              <a:rPr lang="es-EC" smtClean="0"/>
              <a:t>28/2/2024</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42A45A2C-E9B6-42B3-8845-3E316312DF79}" type="slidenum">
              <a:rPr lang="es-EC" smtClean="0"/>
              <a:t>‹Nº›</a:t>
            </a:fld>
            <a:endParaRPr lang="es-EC"/>
          </a:p>
        </p:txBody>
      </p:sp>
    </p:spTree>
    <p:extLst>
      <p:ext uri="{BB962C8B-B14F-4D97-AF65-F5344CB8AC3E}">
        <p14:creationId xmlns:p14="http://schemas.microsoft.com/office/powerpoint/2010/main" val="1133439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71" y="685800"/>
            <a:ext cx="3317825" cy="2400300"/>
          </a:xfrm>
        </p:spPr>
        <p:txBody>
          <a:bodyPr anchor="b"/>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373315" y="1481140"/>
            <a:ext cx="5207794" cy="7310438"/>
          </a:xfrm>
        </p:spPr>
        <p:txBody>
          <a:bodyPr/>
          <a:lstStyle>
            <a:lvl1pPr>
              <a:defRPr sz="3600"/>
            </a:lvl1pPr>
            <a:lvl2pPr>
              <a:defRPr sz="3150"/>
            </a:lvl2pPr>
            <a:lvl3pPr>
              <a:defRPr sz="2700"/>
            </a:lvl3pPr>
            <a:lvl4pPr>
              <a:defRPr sz="2250"/>
            </a:lvl4pPr>
            <a:lvl5pPr>
              <a:defRPr sz="2250"/>
            </a:lvl5pPr>
            <a:lvl6pPr>
              <a:defRPr sz="2250"/>
            </a:lvl6pPr>
            <a:lvl7pPr>
              <a:defRPr sz="2250"/>
            </a:lvl7pPr>
            <a:lvl8pPr>
              <a:defRPr sz="2250"/>
            </a:lvl8pPr>
            <a:lvl9pPr>
              <a:defRPr sz="225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08571" y="3086100"/>
            <a:ext cx="3317825" cy="5717382"/>
          </a:xfrm>
        </p:spPr>
        <p:txBody>
          <a:bodyPr/>
          <a:lstStyle>
            <a:lvl1pPr marL="0" indent="0">
              <a:buNone/>
              <a:defRPr sz="1800"/>
            </a:lvl1pPr>
            <a:lvl2pPr marL="514350" indent="0">
              <a:buNone/>
              <a:defRPr sz="1575"/>
            </a:lvl2pPr>
            <a:lvl3pPr marL="1028700" indent="0">
              <a:buNone/>
              <a:defRPr sz="1350"/>
            </a:lvl3pPr>
            <a:lvl4pPr marL="1543050" indent="0">
              <a:buNone/>
              <a:defRPr sz="1125"/>
            </a:lvl4pPr>
            <a:lvl5pPr marL="2057400" indent="0">
              <a:buNone/>
              <a:defRPr sz="1125"/>
            </a:lvl5pPr>
            <a:lvl6pPr marL="2571750" indent="0">
              <a:buNone/>
              <a:defRPr sz="1125"/>
            </a:lvl6pPr>
            <a:lvl7pPr marL="3086100" indent="0">
              <a:buNone/>
              <a:defRPr sz="1125"/>
            </a:lvl7pPr>
            <a:lvl8pPr marL="3600450" indent="0">
              <a:buNone/>
              <a:defRPr sz="1125"/>
            </a:lvl8pPr>
            <a:lvl9pPr marL="4114800" indent="0">
              <a:buNone/>
              <a:defRPr sz="1125"/>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1019B85-3C3D-4087-BFD9-21CECB6DA96F}" type="datetimeFigureOut">
              <a:rPr lang="es-EC" smtClean="0"/>
              <a:t>28/2/2024</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42A45A2C-E9B6-42B3-8845-3E316312DF79}" type="slidenum">
              <a:rPr lang="es-EC" smtClean="0"/>
              <a:t>‹Nº›</a:t>
            </a:fld>
            <a:endParaRPr lang="es-EC"/>
          </a:p>
        </p:txBody>
      </p:sp>
    </p:spTree>
    <p:extLst>
      <p:ext uri="{BB962C8B-B14F-4D97-AF65-F5344CB8AC3E}">
        <p14:creationId xmlns:p14="http://schemas.microsoft.com/office/powerpoint/2010/main" val="3347993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71" y="685800"/>
            <a:ext cx="3317825" cy="2400300"/>
          </a:xfrm>
        </p:spPr>
        <p:txBody>
          <a:bodyPr anchor="b"/>
          <a:lstStyle>
            <a:lvl1pPr>
              <a:defRPr sz="36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373315" y="1481140"/>
            <a:ext cx="5207794" cy="7310438"/>
          </a:xfrm>
        </p:spPr>
        <p:txBody>
          <a:bodyPr anchor="t"/>
          <a:lstStyle>
            <a:lvl1pPr marL="0" indent="0">
              <a:buNone/>
              <a:defRPr sz="3600"/>
            </a:lvl1pPr>
            <a:lvl2pPr marL="514350" indent="0">
              <a:buNone/>
              <a:defRPr sz="3150"/>
            </a:lvl2pPr>
            <a:lvl3pPr marL="1028700" indent="0">
              <a:buNone/>
              <a:defRPr sz="2700"/>
            </a:lvl3pPr>
            <a:lvl4pPr marL="1543050" indent="0">
              <a:buNone/>
              <a:defRPr sz="2250"/>
            </a:lvl4pPr>
            <a:lvl5pPr marL="2057400" indent="0">
              <a:buNone/>
              <a:defRPr sz="2250"/>
            </a:lvl5pPr>
            <a:lvl6pPr marL="2571750" indent="0">
              <a:buNone/>
              <a:defRPr sz="2250"/>
            </a:lvl6pPr>
            <a:lvl7pPr marL="3086100" indent="0">
              <a:buNone/>
              <a:defRPr sz="2250"/>
            </a:lvl7pPr>
            <a:lvl8pPr marL="3600450" indent="0">
              <a:buNone/>
              <a:defRPr sz="2250"/>
            </a:lvl8pPr>
            <a:lvl9pPr marL="4114800" indent="0">
              <a:buNone/>
              <a:defRPr sz="225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08571" y="3086100"/>
            <a:ext cx="3317825" cy="5717382"/>
          </a:xfrm>
        </p:spPr>
        <p:txBody>
          <a:bodyPr/>
          <a:lstStyle>
            <a:lvl1pPr marL="0" indent="0">
              <a:buNone/>
              <a:defRPr sz="1800"/>
            </a:lvl1pPr>
            <a:lvl2pPr marL="514350" indent="0">
              <a:buNone/>
              <a:defRPr sz="1575"/>
            </a:lvl2pPr>
            <a:lvl3pPr marL="1028700" indent="0">
              <a:buNone/>
              <a:defRPr sz="1350"/>
            </a:lvl3pPr>
            <a:lvl4pPr marL="1543050" indent="0">
              <a:buNone/>
              <a:defRPr sz="1125"/>
            </a:lvl4pPr>
            <a:lvl5pPr marL="2057400" indent="0">
              <a:buNone/>
              <a:defRPr sz="1125"/>
            </a:lvl5pPr>
            <a:lvl6pPr marL="2571750" indent="0">
              <a:buNone/>
              <a:defRPr sz="1125"/>
            </a:lvl6pPr>
            <a:lvl7pPr marL="3086100" indent="0">
              <a:buNone/>
              <a:defRPr sz="1125"/>
            </a:lvl7pPr>
            <a:lvl8pPr marL="3600450" indent="0">
              <a:buNone/>
              <a:defRPr sz="1125"/>
            </a:lvl8pPr>
            <a:lvl9pPr marL="4114800" indent="0">
              <a:buNone/>
              <a:defRPr sz="1125"/>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1019B85-3C3D-4087-BFD9-21CECB6DA96F}" type="datetimeFigureOut">
              <a:rPr lang="es-EC" smtClean="0"/>
              <a:t>28/2/2024</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42A45A2C-E9B6-42B3-8845-3E316312DF79}" type="slidenum">
              <a:rPr lang="es-EC" smtClean="0"/>
              <a:t>‹Nº›</a:t>
            </a:fld>
            <a:endParaRPr lang="es-EC"/>
          </a:p>
        </p:txBody>
      </p:sp>
    </p:spTree>
    <p:extLst>
      <p:ext uri="{BB962C8B-B14F-4D97-AF65-F5344CB8AC3E}">
        <p14:creationId xmlns:p14="http://schemas.microsoft.com/office/powerpoint/2010/main" val="1031987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7231" y="547690"/>
            <a:ext cx="8872538" cy="198834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707231" y="2738438"/>
            <a:ext cx="8872538" cy="652700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07231" y="9534527"/>
            <a:ext cx="2314575" cy="547688"/>
          </a:xfrm>
          <a:prstGeom prst="rect">
            <a:avLst/>
          </a:prstGeom>
        </p:spPr>
        <p:txBody>
          <a:bodyPr vert="horz" lIns="91440" tIns="45720" rIns="91440" bIns="45720" rtlCol="0" anchor="ctr"/>
          <a:lstStyle>
            <a:lvl1pPr algn="l">
              <a:defRPr sz="1350">
                <a:solidFill>
                  <a:schemeClr val="tx1">
                    <a:tint val="75000"/>
                  </a:schemeClr>
                </a:solidFill>
              </a:defRPr>
            </a:lvl1pPr>
          </a:lstStyle>
          <a:p>
            <a:fld id="{61019B85-3C3D-4087-BFD9-21CECB6DA96F}" type="datetimeFigureOut">
              <a:rPr lang="es-EC" smtClean="0"/>
              <a:t>28/2/2024</a:t>
            </a:fld>
            <a:endParaRPr lang="es-EC"/>
          </a:p>
        </p:txBody>
      </p:sp>
      <p:sp>
        <p:nvSpPr>
          <p:cNvPr id="5" name="Footer Placeholder 4"/>
          <p:cNvSpPr>
            <a:spLocks noGrp="1"/>
          </p:cNvSpPr>
          <p:nvPr>
            <p:ph type="ftr" sz="quarter" idx="3"/>
          </p:nvPr>
        </p:nvSpPr>
        <p:spPr>
          <a:xfrm>
            <a:off x="3407569" y="9534527"/>
            <a:ext cx="3471863" cy="547688"/>
          </a:xfrm>
          <a:prstGeom prst="rect">
            <a:avLst/>
          </a:prstGeom>
        </p:spPr>
        <p:txBody>
          <a:bodyPr vert="horz" lIns="91440" tIns="45720" rIns="91440" bIns="45720" rtlCol="0" anchor="ctr"/>
          <a:lstStyle>
            <a:lvl1pPr algn="ctr">
              <a:defRPr sz="135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7265194" y="9534527"/>
            <a:ext cx="2314575" cy="547688"/>
          </a:xfrm>
          <a:prstGeom prst="rect">
            <a:avLst/>
          </a:prstGeom>
        </p:spPr>
        <p:txBody>
          <a:bodyPr vert="horz" lIns="91440" tIns="45720" rIns="91440" bIns="45720" rtlCol="0" anchor="ctr"/>
          <a:lstStyle>
            <a:lvl1pPr algn="r">
              <a:defRPr sz="1350">
                <a:solidFill>
                  <a:schemeClr val="tx1">
                    <a:tint val="75000"/>
                  </a:schemeClr>
                </a:solidFill>
              </a:defRPr>
            </a:lvl1pPr>
          </a:lstStyle>
          <a:p>
            <a:fld id="{42A45A2C-E9B6-42B3-8845-3E316312DF79}" type="slidenum">
              <a:rPr lang="es-EC" smtClean="0"/>
              <a:t>‹Nº›</a:t>
            </a:fld>
            <a:endParaRPr lang="es-EC"/>
          </a:p>
        </p:txBody>
      </p:sp>
    </p:spTree>
    <p:extLst>
      <p:ext uri="{BB962C8B-B14F-4D97-AF65-F5344CB8AC3E}">
        <p14:creationId xmlns:p14="http://schemas.microsoft.com/office/powerpoint/2010/main" val="24072967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28700" rtl="0" eaLnBrk="1" latinLnBrk="0" hangingPunct="1">
        <a:lnSpc>
          <a:spcPct val="90000"/>
        </a:lnSpc>
        <a:spcBef>
          <a:spcPct val="0"/>
        </a:spcBef>
        <a:buNone/>
        <a:defRPr sz="4950" kern="1200">
          <a:solidFill>
            <a:schemeClr val="tx1"/>
          </a:solidFill>
          <a:latin typeface="+mj-lt"/>
          <a:ea typeface="+mj-ea"/>
          <a:cs typeface="+mj-cs"/>
        </a:defRPr>
      </a:lvl1pPr>
    </p:titleStyle>
    <p:bodyStyle>
      <a:lvl1pPr marL="257175" indent="-257175" algn="l" defTabSz="1028700" rtl="0" eaLnBrk="1" latinLnBrk="0" hangingPunct="1">
        <a:lnSpc>
          <a:spcPct val="90000"/>
        </a:lnSpc>
        <a:spcBef>
          <a:spcPts val="1125"/>
        </a:spcBef>
        <a:buFont typeface="Arial" panose="020B0604020202020204" pitchFamily="34" charset="0"/>
        <a:buChar char="•"/>
        <a:defRPr sz="3150" kern="1200">
          <a:solidFill>
            <a:schemeClr val="tx1"/>
          </a:solidFill>
          <a:latin typeface="+mn-lt"/>
          <a:ea typeface="+mn-ea"/>
          <a:cs typeface="+mn-cs"/>
        </a:defRPr>
      </a:lvl1pPr>
      <a:lvl2pPr marL="771525" indent="-257175" algn="l" defTabSz="1028700" rtl="0" eaLnBrk="1" latinLnBrk="0" hangingPunct="1">
        <a:lnSpc>
          <a:spcPct val="90000"/>
        </a:lnSpc>
        <a:spcBef>
          <a:spcPts val="563"/>
        </a:spcBef>
        <a:buFont typeface="Arial" panose="020B0604020202020204" pitchFamily="34" charset="0"/>
        <a:buChar char="•"/>
        <a:defRPr sz="2700" kern="1200">
          <a:solidFill>
            <a:schemeClr val="tx1"/>
          </a:solidFill>
          <a:latin typeface="+mn-lt"/>
          <a:ea typeface="+mn-ea"/>
          <a:cs typeface="+mn-cs"/>
        </a:defRPr>
      </a:lvl2pPr>
      <a:lvl3pPr marL="1285875" indent="-257175" algn="l" defTabSz="1028700" rtl="0" eaLnBrk="1" latinLnBrk="0" hangingPunct="1">
        <a:lnSpc>
          <a:spcPct val="90000"/>
        </a:lnSpc>
        <a:spcBef>
          <a:spcPts val="563"/>
        </a:spcBef>
        <a:buFont typeface="Arial" panose="020B0604020202020204" pitchFamily="34" charset="0"/>
        <a:buChar char="•"/>
        <a:defRPr sz="2250" kern="1200">
          <a:solidFill>
            <a:schemeClr val="tx1"/>
          </a:solidFill>
          <a:latin typeface="+mn-lt"/>
          <a:ea typeface="+mn-ea"/>
          <a:cs typeface="+mn-cs"/>
        </a:defRPr>
      </a:lvl3pPr>
      <a:lvl4pPr marL="18002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4pPr>
      <a:lvl5pPr marL="23145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5pPr>
      <a:lvl6pPr marL="28289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6pPr>
      <a:lvl7pPr marL="33432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7pPr>
      <a:lvl8pPr marL="385762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8pPr>
      <a:lvl9pPr marL="4371975" indent="-257175" algn="l" defTabSz="1028700" rtl="0" eaLnBrk="1" latinLnBrk="0" hangingPunct="1">
        <a:lnSpc>
          <a:spcPct val="90000"/>
        </a:lnSpc>
        <a:spcBef>
          <a:spcPts val="563"/>
        </a:spcBef>
        <a:buFont typeface="Arial" panose="020B0604020202020204" pitchFamily="34" charset="0"/>
        <a:buChar char="•"/>
        <a:defRPr sz="2025" kern="1200">
          <a:solidFill>
            <a:schemeClr val="tx1"/>
          </a:solidFill>
          <a:latin typeface="+mn-lt"/>
          <a:ea typeface="+mn-ea"/>
          <a:cs typeface="+mn-cs"/>
        </a:defRPr>
      </a:lvl9pPr>
    </p:bodyStyle>
    <p:otherStyle>
      <a:defPPr>
        <a:defRPr lang="en-US"/>
      </a:defPPr>
      <a:lvl1pPr marL="0" algn="l" defTabSz="1028700" rtl="0" eaLnBrk="1" latinLnBrk="0" hangingPunct="1">
        <a:defRPr sz="2025" kern="1200">
          <a:solidFill>
            <a:schemeClr val="tx1"/>
          </a:solidFill>
          <a:latin typeface="+mn-lt"/>
          <a:ea typeface="+mn-ea"/>
          <a:cs typeface="+mn-cs"/>
        </a:defRPr>
      </a:lvl1pPr>
      <a:lvl2pPr marL="514350" algn="l" defTabSz="1028700" rtl="0" eaLnBrk="1" latinLnBrk="0" hangingPunct="1">
        <a:defRPr sz="2025" kern="1200">
          <a:solidFill>
            <a:schemeClr val="tx1"/>
          </a:solidFill>
          <a:latin typeface="+mn-lt"/>
          <a:ea typeface="+mn-ea"/>
          <a:cs typeface="+mn-cs"/>
        </a:defRPr>
      </a:lvl2pPr>
      <a:lvl3pPr marL="1028700" algn="l" defTabSz="1028700" rtl="0" eaLnBrk="1" latinLnBrk="0" hangingPunct="1">
        <a:defRPr sz="2025" kern="1200">
          <a:solidFill>
            <a:schemeClr val="tx1"/>
          </a:solidFill>
          <a:latin typeface="+mn-lt"/>
          <a:ea typeface="+mn-ea"/>
          <a:cs typeface="+mn-cs"/>
        </a:defRPr>
      </a:lvl3pPr>
      <a:lvl4pPr marL="1543050" algn="l" defTabSz="1028700" rtl="0" eaLnBrk="1" latinLnBrk="0" hangingPunct="1">
        <a:defRPr sz="2025" kern="1200">
          <a:solidFill>
            <a:schemeClr val="tx1"/>
          </a:solidFill>
          <a:latin typeface="+mn-lt"/>
          <a:ea typeface="+mn-ea"/>
          <a:cs typeface="+mn-cs"/>
        </a:defRPr>
      </a:lvl4pPr>
      <a:lvl5pPr marL="2057400" algn="l" defTabSz="1028700" rtl="0" eaLnBrk="1" latinLnBrk="0" hangingPunct="1">
        <a:defRPr sz="2025" kern="1200">
          <a:solidFill>
            <a:schemeClr val="tx1"/>
          </a:solidFill>
          <a:latin typeface="+mn-lt"/>
          <a:ea typeface="+mn-ea"/>
          <a:cs typeface="+mn-cs"/>
        </a:defRPr>
      </a:lvl5pPr>
      <a:lvl6pPr marL="2571750" algn="l" defTabSz="1028700" rtl="0" eaLnBrk="1" latinLnBrk="0" hangingPunct="1">
        <a:defRPr sz="2025" kern="1200">
          <a:solidFill>
            <a:schemeClr val="tx1"/>
          </a:solidFill>
          <a:latin typeface="+mn-lt"/>
          <a:ea typeface="+mn-ea"/>
          <a:cs typeface="+mn-cs"/>
        </a:defRPr>
      </a:lvl6pPr>
      <a:lvl7pPr marL="3086100" algn="l" defTabSz="1028700" rtl="0" eaLnBrk="1" latinLnBrk="0" hangingPunct="1">
        <a:defRPr sz="2025" kern="1200">
          <a:solidFill>
            <a:schemeClr val="tx1"/>
          </a:solidFill>
          <a:latin typeface="+mn-lt"/>
          <a:ea typeface="+mn-ea"/>
          <a:cs typeface="+mn-cs"/>
        </a:defRPr>
      </a:lvl7pPr>
      <a:lvl8pPr marL="3600450" algn="l" defTabSz="1028700" rtl="0" eaLnBrk="1" latinLnBrk="0" hangingPunct="1">
        <a:defRPr sz="2025" kern="1200">
          <a:solidFill>
            <a:schemeClr val="tx1"/>
          </a:solidFill>
          <a:latin typeface="+mn-lt"/>
          <a:ea typeface="+mn-ea"/>
          <a:cs typeface="+mn-cs"/>
        </a:defRPr>
      </a:lvl8pPr>
      <a:lvl9pPr marL="4114800" algn="l" defTabSz="1028700" rtl="0" eaLnBrk="1" latinLnBrk="0" hangingPunct="1">
        <a:defRPr sz="20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97A8A52-D57A-48F4-84FD-730A44ACC783}"/>
              </a:ext>
            </a:extLst>
          </p:cNvPr>
          <p:cNvSpPr txBox="1"/>
          <p:nvPr/>
        </p:nvSpPr>
        <p:spPr>
          <a:xfrm>
            <a:off x="4013875" y="7782287"/>
            <a:ext cx="2259249" cy="369332"/>
          </a:xfrm>
          <a:prstGeom prst="rect">
            <a:avLst/>
          </a:prstGeom>
          <a:ln>
            <a:solidFill>
              <a:schemeClr val="accent1">
                <a:lumMod val="20000"/>
                <a:lumOff val="80000"/>
              </a:schemeClr>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es-ES" dirty="0"/>
              <a:t>Ir a la sentencia </a:t>
            </a:r>
          </a:p>
        </p:txBody>
      </p:sp>
      <p:sp>
        <p:nvSpPr>
          <p:cNvPr id="3" name="Rectángulo: esquinas redondeadas 2">
            <a:extLst>
              <a:ext uri="{FF2B5EF4-FFF2-40B4-BE49-F238E27FC236}">
                <a16:creationId xmlns:a16="http://schemas.microsoft.com/office/drawing/2014/main" id="{5453B67A-E0B8-443C-B262-32B3717991D8}"/>
              </a:ext>
            </a:extLst>
          </p:cNvPr>
          <p:cNvSpPr/>
          <p:nvPr/>
        </p:nvSpPr>
        <p:spPr>
          <a:xfrm>
            <a:off x="4027251" y="7607030"/>
            <a:ext cx="2762655" cy="7198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p>
        </p:txBody>
      </p:sp>
      <p:pic>
        <p:nvPicPr>
          <p:cNvPr id="7" name="Gráfico 6">
            <a:extLst>
              <a:ext uri="{FF2B5EF4-FFF2-40B4-BE49-F238E27FC236}">
                <a16:creationId xmlns:a16="http://schemas.microsoft.com/office/drawing/2014/main" id="{D056CF6D-3912-233B-0321-6F289FF4A59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 y="0"/>
            <a:ext cx="10287000" cy="10287000"/>
          </a:xfrm>
          <a:prstGeom prst="rect">
            <a:avLst/>
          </a:prstGeom>
        </p:spPr>
      </p:pic>
      <p:sp>
        <p:nvSpPr>
          <p:cNvPr id="8" name="CuadroTexto 7">
            <a:extLst>
              <a:ext uri="{FF2B5EF4-FFF2-40B4-BE49-F238E27FC236}">
                <a16:creationId xmlns:a16="http://schemas.microsoft.com/office/drawing/2014/main" id="{5612783C-5DD8-F785-DEF6-96C16935078E}"/>
              </a:ext>
            </a:extLst>
          </p:cNvPr>
          <p:cNvSpPr txBox="1"/>
          <p:nvPr/>
        </p:nvSpPr>
        <p:spPr>
          <a:xfrm>
            <a:off x="7849313" y="651365"/>
            <a:ext cx="2182368" cy="923330"/>
          </a:xfrm>
          <a:prstGeom prst="rect">
            <a:avLst/>
          </a:prstGeom>
          <a:noFill/>
        </p:spPr>
        <p:txBody>
          <a:bodyPr wrap="square" rtlCol="0">
            <a:spAutoFit/>
          </a:bodyPr>
          <a:lstStyle/>
          <a:p>
            <a:pPr algn="r"/>
            <a:endParaRPr lang="es-EC" dirty="0">
              <a:solidFill>
                <a:srgbClr val="32266B"/>
              </a:solidFill>
              <a:latin typeface="Barlow Condensed Medium" panose="00000606000000000000" pitchFamily="2" charset="0"/>
            </a:endParaRPr>
          </a:p>
          <a:p>
            <a:pPr algn="r"/>
            <a:r>
              <a:rPr lang="es-EC" dirty="0">
                <a:solidFill>
                  <a:srgbClr val="32266B"/>
                </a:solidFill>
                <a:latin typeface="Barlow Condensed Medium" panose="00000606000000000000" pitchFamily="2" charset="0"/>
              </a:rPr>
              <a:t>DISCULPAS PÚBLICAS </a:t>
            </a:r>
          </a:p>
          <a:p>
            <a:pPr algn="r"/>
            <a:r>
              <a:rPr lang="es-EC" dirty="0">
                <a:solidFill>
                  <a:srgbClr val="32266B"/>
                </a:solidFill>
                <a:latin typeface="Barlow Condensed Medium" panose="00000606000000000000" pitchFamily="2" charset="0"/>
              </a:rPr>
              <a:t>28 de febrero de 2024</a:t>
            </a:r>
          </a:p>
        </p:txBody>
      </p:sp>
      <p:sp>
        <p:nvSpPr>
          <p:cNvPr id="9" name="CuadroTexto 8">
            <a:extLst>
              <a:ext uri="{FF2B5EF4-FFF2-40B4-BE49-F238E27FC236}">
                <a16:creationId xmlns:a16="http://schemas.microsoft.com/office/drawing/2014/main" id="{4D9E2A75-8F2B-DBB6-62BF-58707CC22B95}"/>
              </a:ext>
            </a:extLst>
          </p:cNvPr>
          <p:cNvSpPr txBox="1"/>
          <p:nvPr/>
        </p:nvSpPr>
        <p:spPr>
          <a:xfrm>
            <a:off x="1175003" y="2742843"/>
            <a:ext cx="8319193" cy="5632311"/>
          </a:xfrm>
          <a:prstGeom prst="rect">
            <a:avLst/>
          </a:prstGeom>
          <a:noFill/>
        </p:spPr>
        <p:txBody>
          <a:bodyPr wrap="square" rtlCol="0">
            <a:spAutoFit/>
          </a:bodyPr>
          <a:lstStyle/>
          <a:p>
            <a:pPr algn="just"/>
            <a:r>
              <a:rPr lang="es-EC" sz="2400" dirty="0">
                <a:solidFill>
                  <a:srgbClr val="32266B"/>
                </a:solidFill>
                <a:latin typeface="Barlow Condensed Medium" panose="00000606000000000000" pitchFamily="2" charset="0"/>
              </a:rPr>
              <a:t> </a:t>
            </a:r>
          </a:p>
          <a:p>
            <a:pPr algn="just"/>
            <a:r>
              <a:rPr lang="es-EC" sz="2400" dirty="0">
                <a:solidFill>
                  <a:srgbClr val="32266B"/>
                </a:solidFill>
                <a:latin typeface="Barlow Condensed Medium" panose="00000606000000000000" pitchFamily="2" charset="0"/>
              </a:rPr>
              <a:t> </a:t>
            </a:r>
          </a:p>
          <a:p>
            <a:pPr algn="just"/>
            <a:r>
              <a:rPr lang="es-EC" sz="2400" dirty="0">
                <a:solidFill>
                  <a:srgbClr val="32266B"/>
                </a:solidFill>
                <a:latin typeface="Barlow Condensed Medium" panose="00000606000000000000" pitchFamily="2" charset="0"/>
              </a:rPr>
              <a:t>El Ministerio del Trabajo en cumplimiento </a:t>
            </a:r>
            <a:r>
              <a:rPr lang="es-ES" sz="2400" dirty="0">
                <a:solidFill>
                  <a:srgbClr val="32266B"/>
                </a:solidFill>
                <a:latin typeface="Barlow Condensed Medium" panose="00000606000000000000" pitchFamily="2" charset="0"/>
              </a:rPr>
              <a:t>con lo ordenado en la sentencia Constitucional dictada en la Acción de Protección </a:t>
            </a:r>
            <a:r>
              <a:rPr lang="es-ES" sz="2400" dirty="0" err="1">
                <a:solidFill>
                  <a:srgbClr val="32266B"/>
                </a:solidFill>
                <a:latin typeface="Barlow Condensed Medium" panose="00000606000000000000" pitchFamily="2" charset="0"/>
              </a:rPr>
              <a:t>N°</a:t>
            </a:r>
            <a:r>
              <a:rPr lang="es-ES" sz="2400" dirty="0">
                <a:solidFill>
                  <a:srgbClr val="32266B"/>
                </a:solidFill>
                <a:latin typeface="Barlow Condensed Medium" panose="00000606000000000000" pitchFamily="2" charset="0"/>
              </a:rPr>
              <a:t> 17160-2023-00343,  por la Dra. Núñez Córdova Lucy Tania, Jueza de la Unidad Judicial de Contravenciones Penales y de Transito Tumbaco.</a:t>
            </a:r>
          </a:p>
          <a:p>
            <a:pPr algn="just"/>
            <a:endParaRPr lang="es-ES" sz="2400" dirty="0">
              <a:solidFill>
                <a:srgbClr val="32266B"/>
              </a:solidFill>
              <a:latin typeface="Barlow Condensed Medium" panose="00000606000000000000" pitchFamily="2" charset="0"/>
            </a:endParaRPr>
          </a:p>
          <a:p>
            <a:pPr algn="just"/>
            <a:r>
              <a:rPr lang="es-ES" sz="2400" dirty="0">
                <a:solidFill>
                  <a:srgbClr val="32266B"/>
                </a:solidFill>
                <a:latin typeface="Barlow Condensed Medium" panose="00000606000000000000" pitchFamily="2" charset="0"/>
              </a:rPr>
              <a:t>El  Ministerio del Trabajo ofrece disculpas públicas, a la Señora Fajardo Pineda Guadalupe Fabiola en su calidad de socia y Secretaria del Comité Ejecutivo del Sindicato de Obreros Municipales de Loja por  haber  vulnerado sus derechos Constitucionales expresado en el considerando 3.2 de la aludida sentencia. Se dispone que la presente disculpa se publique por el periodo de dos meses de manera ininterrumpida en la página web de la institución a partir de la presente fecha, lo cual se hará conocer a la señora Jueza y a la accionante.</a:t>
            </a:r>
            <a:endParaRPr lang="es-EC" sz="2400" dirty="0">
              <a:solidFill>
                <a:srgbClr val="32266B"/>
              </a:solidFill>
              <a:latin typeface="Barlow Condensed Medium" panose="00000606000000000000" pitchFamily="2" charset="0"/>
            </a:endParaRPr>
          </a:p>
        </p:txBody>
      </p:sp>
      <p:sp>
        <p:nvSpPr>
          <p:cNvPr id="6" name="Rectángulo 5">
            <a:extLst>
              <a:ext uri="{FF2B5EF4-FFF2-40B4-BE49-F238E27FC236}">
                <a16:creationId xmlns:a16="http://schemas.microsoft.com/office/drawing/2014/main" id="{EB3C5F36-AE70-4636-A61A-43B603026BE8}"/>
              </a:ext>
            </a:extLst>
          </p:cNvPr>
          <p:cNvSpPr/>
          <p:nvPr/>
        </p:nvSpPr>
        <p:spPr>
          <a:xfrm>
            <a:off x="4383515" y="8247219"/>
            <a:ext cx="1519968" cy="369332"/>
          </a:xfrm>
          <a:prstGeom prst="rect">
            <a:avLst/>
          </a:prstGeom>
          <a:solidFill>
            <a:srgbClr val="002060"/>
          </a:solidFill>
          <a:ln w="0" cap="flat">
            <a:noFill/>
            <a:prstDash val="solid"/>
            <a:miter/>
          </a:ln>
        </p:spPr>
        <p:txBody>
          <a:bodyPr wrap="none">
            <a:spAutoFit/>
          </a:bodyPr>
          <a:lstStyle/>
          <a:p>
            <a:r>
              <a:rPr lang="es-EC" dirty="0">
                <a:solidFill>
                  <a:schemeClr val="bg1"/>
                </a:solidFill>
                <a:latin typeface="Barlow Condensed Medium" panose="00000606000000000000" pitchFamily="2" charset="0"/>
              </a:rPr>
              <a:t>Ir a la sentencia </a:t>
            </a:r>
          </a:p>
        </p:txBody>
      </p:sp>
    </p:spTree>
    <p:extLst>
      <p:ext uri="{BB962C8B-B14F-4D97-AF65-F5344CB8AC3E}">
        <p14:creationId xmlns:p14="http://schemas.microsoft.com/office/powerpoint/2010/main" val="4211846105"/>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91</TotalTime>
  <Words>15</Words>
  <Application>Microsoft Office PowerPoint</Application>
  <PresentationFormat>Personalizado</PresentationFormat>
  <Paragraphs>10</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Barlow Condensed Medium</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 Santos</dc:creator>
  <cp:lastModifiedBy>Paulina Isabel Gusque Redrován</cp:lastModifiedBy>
  <cp:revision>8</cp:revision>
  <dcterms:created xsi:type="dcterms:W3CDTF">2024-01-09T21:26:17Z</dcterms:created>
  <dcterms:modified xsi:type="dcterms:W3CDTF">2024-02-28T19:58:39Z</dcterms:modified>
</cp:coreProperties>
</file>